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7" r:id="rId2"/>
    <p:sldId id="261" r:id="rId3"/>
    <p:sldId id="262" r:id="rId4"/>
    <p:sldId id="264" r:id="rId5"/>
    <p:sldId id="274" r:id="rId6"/>
    <p:sldId id="265" r:id="rId7"/>
    <p:sldId id="263" r:id="rId8"/>
    <p:sldId id="275" r:id="rId9"/>
    <p:sldId id="267" r:id="rId10"/>
    <p:sldId id="268" r:id="rId11"/>
    <p:sldId id="273" r:id="rId12"/>
    <p:sldId id="269" r:id="rId13"/>
    <p:sldId id="27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5517CF1-160F-8841-BB1F-0E8FC0E35AAB}">
          <p14:sldIdLst>
            <p14:sldId id="257"/>
            <p14:sldId id="261"/>
            <p14:sldId id="262"/>
            <p14:sldId id="264"/>
            <p14:sldId id="274"/>
            <p14:sldId id="265"/>
            <p14:sldId id="263"/>
            <p14:sldId id="275"/>
            <p14:sldId id="267"/>
            <p14:sldId id="268"/>
            <p14:sldId id="273"/>
            <p14:sldId id="269"/>
            <p14:sldId id="276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1"/>
    <p:restoredTop sz="94649"/>
  </p:normalViewPr>
  <p:slideViewPr>
    <p:cSldViewPr snapToGrid="0" snapToObjects="1">
      <p:cViewPr varScale="1">
        <p:scale>
          <a:sx n="110" d="100"/>
          <a:sy n="110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04A96-59BE-8848-9EFC-C293D9AE4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3306949"/>
            <a:ext cx="5765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027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DEE4E-8735-154D-AFE3-A7B88E77D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7615" y="5899686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7881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33906-9624-524A-A7FD-929CA4FC9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0229" y="5777654"/>
            <a:ext cx="3736770" cy="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145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3245F-6349-CB47-9FEC-AD94DA37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41" y="6388925"/>
            <a:ext cx="1974843" cy="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872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2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ransition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baylor.edu/" TargetMode="External"/><Relationship Id="rId2" Type="http://schemas.openxmlformats.org/officeDocument/2006/relationships/hyperlink" Target="http://www.baylor.edu/canva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://baylor.box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xamsoft.com/baylornursi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mesburlesonactor.blogspot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ortal.office.com" TargetMode="External"/><Relationship Id="rId2" Type="http://schemas.openxmlformats.org/officeDocument/2006/relationships/hyperlink" Target="http://www.baylor.edu/its/office36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lor.edu/its" TargetMode="External"/><Relationship Id="rId2" Type="http://schemas.openxmlformats.org/officeDocument/2006/relationships/hyperlink" Target="http://www.baylor.edu/airbea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aylor.edu/nursing/techhel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srick_Shelton@baylor.edu" TargetMode="External"/><Relationship Id="rId2" Type="http://schemas.openxmlformats.org/officeDocument/2006/relationships/hyperlink" Target="mailto:Randy_Adams@baylor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rent_Morelock@baylor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ylor.edu/nursing/techhel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56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aylor.edu/its/wedu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ylor.edu/airbea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lor.edu/nursing/lrc" TargetMode="External"/><Relationship Id="rId2" Type="http://schemas.openxmlformats.org/officeDocument/2006/relationships/hyperlink" Target="http://www.baylor.edu/pawprin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68DBE-74EE-6E4F-9C1F-CEE112E964E9}"/>
              </a:ext>
            </a:extLst>
          </p:cNvPr>
          <p:cNvSpPr txBox="1"/>
          <p:nvPr/>
        </p:nvSpPr>
        <p:spPr>
          <a:xfrm>
            <a:off x="0" y="183601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Technology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E2984B3-BACC-5246-A608-71596BE4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3064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School of Nursing</a:t>
            </a:r>
          </a:p>
        </p:txBody>
      </p:sp>
    </p:spTree>
    <p:extLst>
      <p:ext uri="{BB962C8B-B14F-4D97-AF65-F5344CB8AC3E}">
        <p14:creationId xmlns:p14="http://schemas.microsoft.com/office/powerpoint/2010/main" val="3776999064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506551"/>
            <a:ext cx="8646695" cy="451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Canvas – LMS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http://www.baylor.edu/canvas/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Spend some time becoming familiar with the layout and setting your notifications</a:t>
            </a:r>
          </a:p>
          <a:p>
            <a:pPr marL="457200" lvl="1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Baylor Email: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http:\\mail.baylor.edu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Box – Network File Storage: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http://baylor.box.com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B86D3-4777-4B60-A1BE-1879B8EAB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05" y="1506551"/>
            <a:ext cx="677780" cy="6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01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7" y="1506551"/>
            <a:ext cx="7653840" cy="451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Webconferecing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Microsoft Teams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– join through Teams app, calendar invite, or Canvas</a:t>
            </a:r>
          </a:p>
          <a:p>
            <a:pPr lvl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– join through Canvas or email invitation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 rules: 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Mute your microphone when not in use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Turn off camera if you have lag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the phone in option if your internet goes down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Make use of chat in larger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3B8D9-409E-414A-8DC9-A59F00A6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646" y="3728677"/>
            <a:ext cx="1240236" cy="1134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278B3-4965-4D4D-AF17-E10486B9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664" y="1998921"/>
            <a:ext cx="1263152" cy="12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92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573519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221400"/>
            <a:ext cx="7441706" cy="5449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ExamSoft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online exam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Will receive an email with login information and instructions  ***Keep it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www.examsoft.com\baylornursing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Mozilla/Firefox or Chrome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Login and download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MAC OS 11.0, (Big Sur),12 (Monterey) and 13 (Ventura) only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WIN 10 and 11 only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– not Win RT, Win 10 S, Win 11 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t-BR" dirty="0"/>
              <a:t>WIN 10 22H2 and Windows 11 21H2, 22H2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A3325-8C4F-42E0-81E0-980B866A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4239">
            <a:off x="9868500" y="597175"/>
            <a:ext cx="1621005" cy="876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6DD4E-462C-412C-BD0B-972DCBC80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038" y="3708630"/>
            <a:ext cx="1071562" cy="1071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D24CF-7BBA-4F63-B97D-09761D5F1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038" y="5191972"/>
            <a:ext cx="964357" cy="7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1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506551"/>
            <a:ext cx="9047748" cy="497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ExamSoft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online exam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Load software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well before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first exam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Take the practice exam!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Download exams ahead of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Turn off/close all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Virus protection – may need to suspended or shut off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REBOOTING SOLVES MOST ISSUES</a:t>
            </a:r>
          </a:p>
          <a:p>
            <a:pPr marL="457200" lvl="1" indent="0">
              <a:buNone/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C357B7E-30F2-478A-BFD9-5686F64D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9484" y="470821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72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506551"/>
            <a:ext cx="9047748" cy="497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Microsoft Office 365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www.baylor.edu/its/office365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 go to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portal.office.com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use Baylor credentials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Evolve/Elsevier products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Outside vendor – our help is limited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3074" name="Picture 2" descr="Elsevier.svg">
            <a:extLst>
              <a:ext uri="{FF2B5EF4-FFF2-40B4-BE49-F238E27FC236}">
                <a16:creationId xmlns:a16="http://schemas.microsoft.com/office/drawing/2014/main" id="{73A7DA1A-5F80-4BE6-B426-73DA4179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03" y="4422040"/>
            <a:ext cx="1249320" cy="13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766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5"/>
            <a:ext cx="6096000" cy="5794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Tech Tips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31CCC-F63E-464F-90C5-7544FD75D327}"/>
              </a:ext>
            </a:extLst>
          </p:cNvPr>
          <p:cNvSpPr/>
          <p:nvPr/>
        </p:nvSpPr>
        <p:spPr>
          <a:xfrm>
            <a:off x="605589" y="1452616"/>
            <a:ext cx="10980821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Download any needed items BEFORE coming to class. EXAMS!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Watch for times when printing bottlenecks and plan accordingly.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Check your Baylor e-mail frequently!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800" u="sng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Be aware of what building you are in and how it is different from LHSON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800" b="1" i="1" u="sng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Do you have 3 browsers? Get them!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B5D62-C07A-40CC-97B5-D70EA6D05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99" y="4500947"/>
            <a:ext cx="914528" cy="914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DB8F4-A199-460B-A129-5F04DA292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99" y="4458756"/>
            <a:ext cx="978727" cy="978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AE5DA1-E3F3-4423-AED2-18036C7BB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0" y="4490856"/>
            <a:ext cx="914528" cy="91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C1CAD4-14F4-43E1-9AE3-823EDDB6FEB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6296" y="4450451"/>
            <a:ext cx="1341121" cy="10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00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4"/>
            <a:ext cx="6096000" cy="70184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Technology Web Pages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31CCC-F63E-464F-90C5-7544FD75D327}"/>
              </a:ext>
            </a:extLst>
          </p:cNvPr>
          <p:cNvSpPr/>
          <p:nvPr/>
        </p:nvSpPr>
        <p:spPr>
          <a:xfrm>
            <a:off x="605589" y="1452616"/>
            <a:ext cx="10980821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AirBear</a:t>
            </a:r>
            <a:r>
              <a:rPr lang="en-US" altLang="en-US" sz="3200" dirty="0"/>
              <a:t> Setup and Support</a:t>
            </a:r>
          </a:p>
          <a:p>
            <a:pPr lvl="1" eaLnBrk="1" hangingPunct="1"/>
            <a:r>
              <a:rPr lang="en-US" altLang="en-US" sz="2800" dirty="0">
                <a:hlinkClick r:id="rId2"/>
              </a:rPr>
              <a:t>http://www.baylor.edu/airbear</a:t>
            </a:r>
            <a:endParaRPr lang="en-US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Technology Questions</a:t>
            </a:r>
          </a:p>
          <a:p>
            <a:pPr lvl="1" eaLnBrk="1" hangingPunct="1"/>
            <a:r>
              <a:rPr lang="en-US" altLang="en-US" sz="2800" dirty="0">
                <a:hlinkClick r:id="rId3"/>
              </a:rPr>
              <a:t>http://www.baylor.edu/its</a:t>
            </a:r>
            <a:endParaRPr lang="en-US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Help Request Forms</a:t>
            </a:r>
          </a:p>
          <a:p>
            <a:pPr lvl="1" eaLnBrk="1" hangingPunct="1"/>
            <a:r>
              <a:rPr lang="en-US" altLang="en-US" sz="2800" dirty="0">
                <a:hlinkClick r:id="rId4"/>
              </a:rPr>
              <a:t>http://www.baylor.edu/nursing/techhelp</a:t>
            </a:r>
            <a:endParaRPr lang="en-US" altLang="en-US" sz="2800" dirty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5785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255E-64A8-CA44-B0C0-AFD0D76765D9}"/>
              </a:ext>
            </a:extLst>
          </p:cNvPr>
          <p:cNvSpPr txBox="1">
            <a:spLocks/>
          </p:cNvSpPr>
          <p:nvPr/>
        </p:nvSpPr>
        <p:spPr>
          <a:xfrm>
            <a:off x="0" y="316693"/>
            <a:ext cx="12192000" cy="8807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1E482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6C826-024F-4993-AFDC-954C9A60CAAE}"/>
              </a:ext>
            </a:extLst>
          </p:cNvPr>
          <p:cNvSpPr txBox="1">
            <a:spLocks noChangeArrowheads="1"/>
          </p:cNvSpPr>
          <p:nvPr/>
        </p:nvSpPr>
        <p:spPr>
          <a:xfrm>
            <a:off x="774031" y="433460"/>
            <a:ext cx="8534400" cy="52816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Randy Adams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>
                <a:hlinkClick r:id="rId2"/>
              </a:rPr>
              <a:t>Randy_Adams@baylor.edu</a:t>
            </a:r>
            <a:endParaRPr lang="en-US" altLang="en-US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/>
              <a:t>214-724-0675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altLang="en-US" sz="12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Desrick Shelton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>
                <a:hlinkClick r:id="rId3"/>
              </a:rPr>
              <a:t>Desrick_Shelton@baylor.edu</a:t>
            </a:r>
            <a:endParaRPr lang="en-US" altLang="en-US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/>
              <a:t>214-577-5260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2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Trent Morelock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>
                <a:hlinkClick r:id="rId4"/>
              </a:rPr>
              <a:t>Trent_Morelock@baylor.edu</a:t>
            </a:r>
            <a:endParaRPr lang="en-US" altLang="en-US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/>
              <a:t>214-724-0404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altLang="en-US" sz="2800" dirty="0"/>
          </a:p>
          <a:p>
            <a:pPr fontAlgn="auto">
              <a:spcAft>
                <a:spcPts val="0"/>
              </a:spcAft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72426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5"/>
            <a:ext cx="6096000" cy="5794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31CCC-F63E-464F-90C5-7544FD75D327}"/>
              </a:ext>
            </a:extLst>
          </p:cNvPr>
          <p:cNvSpPr/>
          <p:nvPr/>
        </p:nvSpPr>
        <p:spPr>
          <a:xfrm>
            <a:off x="834189" y="1231635"/>
            <a:ext cx="10387264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IT Office – 4</a:t>
            </a:r>
            <a:r>
              <a:rPr lang="en-US" altLang="en-US" sz="2800" baseline="30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th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floor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2"/>
              </a:rPr>
              <a:t>www.baylor.edu/nursing/techhelp 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(Request help)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include what days and times you are available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Appointments are appreciated if a certain window of time is necessary</a:t>
            </a:r>
          </a:p>
          <a:p>
            <a:pPr lvl="1">
              <a:spcBef>
                <a:spcPct val="20000"/>
              </a:spcBef>
              <a:defRPr/>
            </a:pPr>
            <a:endParaRPr lang="en-US" altLang="en-US" sz="24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Computer Repair/Troubleshooting - 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We will look at your machine and offer suggestions, but we are not a repair shop</a:t>
            </a:r>
            <a:endParaRPr lang="en-US" altLang="en-US" sz="2800" dirty="0">
              <a:solidFill>
                <a:srgbClr val="000000"/>
              </a:solidFill>
              <a:latin typeface="Arial"/>
              <a:ea typeface="+mn-ea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324168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5"/>
            <a:ext cx="6096000" cy="5794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31CCC-F63E-464F-90C5-7544FD75D327}"/>
              </a:ext>
            </a:extLst>
          </p:cNvPr>
          <p:cNvSpPr/>
          <p:nvPr/>
        </p:nvSpPr>
        <p:spPr>
          <a:xfrm>
            <a:off x="834189" y="1416119"/>
            <a:ext cx="10387264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Bear ID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Passwords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Only the help desk can assist you with password issues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Baylor’s main help desk: 254-710-4357</a:t>
            </a:r>
            <a:endParaRPr lang="en-US" altLang="en-US" sz="28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You are required to change your password once a year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Changing password affects wireless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CF331-041E-4AA8-8966-DDF54F4E5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4415" y="688007"/>
            <a:ext cx="1456224" cy="1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6467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5"/>
            <a:ext cx="6096000" cy="5794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A2FAA-EF18-406C-985B-102A92D8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27" y="348915"/>
            <a:ext cx="1721497" cy="903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308DE-927A-412C-B144-3E4546497C4C}"/>
              </a:ext>
            </a:extLst>
          </p:cNvPr>
          <p:cNvSpPr txBox="1"/>
          <p:nvPr/>
        </p:nvSpPr>
        <p:spPr>
          <a:xfrm>
            <a:off x="1227908" y="1252701"/>
            <a:ext cx="9405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DUO</a:t>
            </a:r>
            <a:r>
              <a:rPr lang="en-US" sz="2400" dirty="0"/>
              <a:t> is our dual-authentication system – it will trigger when entering areas that require your Bear ID and password.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set up Duo you will need to download the app to your mobile device – found in app store.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>
                <a:hlinkClick r:id="rId3" action="ppaction://hlinkfile"/>
              </a:rPr>
              <a:t>baylor.edu/its/</a:t>
            </a:r>
            <a:r>
              <a:rPr lang="en-US" sz="2400" dirty="0" err="1">
                <a:hlinkClick r:id="rId3" action="ppaction://hlinkfile"/>
              </a:rPr>
              <a:t>weduo</a:t>
            </a:r>
            <a:r>
              <a:rPr lang="en-US" sz="2400" dirty="0">
                <a:hlinkClick r:id="rId3" action="ppaction://hlinkfile"/>
              </a:rPr>
              <a:t> </a:t>
            </a:r>
            <a:r>
              <a:rPr lang="en-US" sz="2400" dirty="0"/>
              <a:t>– follow the 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AC87A-7751-4F98-AF90-E9D5EBF9CE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17666" y="3359967"/>
            <a:ext cx="1863045" cy="201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CB006D-B6CD-43DA-A34A-AAD89920B9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14872" y="3354862"/>
            <a:ext cx="2929128" cy="19627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7573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0F6AB1C-45B1-412B-B5AF-4A9B506E6CDA}"/>
              </a:ext>
            </a:extLst>
          </p:cNvPr>
          <p:cNvSpPr txBox="1">
            <a:spLocks noChangeArrowheads="1"/>
          </p:cNvSpPr>
          <p:nvPr/>
        </p:nvSpPr>
        <p:spPr>
          <a:xfrm>
            <a:off x="2486527" y="348915"/>
            <a:ext cx="6096000" cy="5794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31CCC-F63E-464F-90C5-7544FD75D327}"/>
              </a:ext>
            </a:extLst>
          </p:cNvPr>
          <p:cNvSpPr/>
          <p:nvPr/>
        </p:nvSpPr>
        <p:spPr>
          <a:xfrm>
            <a:off x="449178" y="1231635"/>
            <a:ext cx="10980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AirBear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– wireless access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AirBear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is only available at LHSON… other places need to use their guest network if available.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How to…</a:t>
            </a:r>
          </a:p>
          <a:p>
            <a:pPr marL="914400" lvl="1" indent="-514350">
              <a:spcBef>
                <a:spcPct val="20000"/>
              </a:spcBef>
              <a:buFontTx/>
              <a:buAutoNum type="arabicParenR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Select “</a:t>
            </a:r>
            <a:r>
              <a:rPr lang="en-US" altLang="en-US" sz="220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Airbear</a:t>
            </a: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WPA2” from available wireless networks</a:t>
            </a:r>
          </a:p>
          <a:p>
            <a:pPr marL="914400" lvl="1" indent="-514350">
              <a:spcBef>
                <a:spcPct val="20000"/>
              </a:spcBef>
              <a:buFontTx/>
              <a:buAutoNum type="arabicParenR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Your computer should prompt you for a user name and password.  </a:t>
            </a:r>
            <a:r>
              <a:rPr lang="en-US" altLang="en-US" sz="2200" b="1" u="sng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Enter your Baylor user name and password.  </a:t>
            </a:r>
          </a:p>
          <a:p>
            <a:pPr marL="914400" lvl="1" indent="-514350">
              <a:spcBef>
                <a:spcPct val="20000"/>
              </a:spcBef>
              <a:buFontTx/>
              <a:buAutoNum type="arabicParenR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If your computer wants to add a certificate, then accept it and ok anything it wants to do</a:t>
            </a:r>
          </a:p>
          <a:p>
            <a:pPr marL="400050" lvl="2">
              <a:spcBef>
                <a:spcPct val="200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4)  </a:t>
            </a:r>
            <a:r>
              <a:rPr lang="en-US" altLang="en-US" sz="2200" dirty="0">
                <a:solidFill>
                  <a:srgbClr val="000000"/>
                </a:solidFill>
                <a:latin typeface="Aria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http://www.baylor.edu/airbear</a:t>
            </a:r>
            <a:endParaRPr lang="en-US" altLang="en-US" sz="2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232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506551"/>
            <a:ext cx="8646695" cy="451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Printing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cs typeface="Arial"/>
              </a:rPr>
              <a:t> 4 (2 color) in the hall leading to the Success Center</a:t>
            </a:r>
          </a:p>
          <a:p>
            <a:pPr marL="1200150" lvl="2" indent="-285750">
              <a:lnSpc>
                <a:spcPct val="10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/>
                <a:cs typeface="Arial"/>
              </a:rPr>
              <a:t>Legal size printing only on designated printer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cs typeface="Arial"/>
              </a:rPr>
              <a:t>1 on the outside of Activity Room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/>
                <a:cs typeface="Arial"/>
              </a:rPr>
              <a:t>1 on 2</a:t>
            </a:r>
            <a:r>
              <a:rPr lang="en-US" altLang="en-US" sz="2200" baseline="3000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altLang="en-US" sz="2200" dirty="0">
                <a:solidFill>
                  <a:srgbClr val="000000"/>
                </a:solidFill>
                <a:latin typeface="Arial"/>
                <a:cs typeface="Arial"/>
              </a:rPr>
              <a:t> floor of CSB (sim lab)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alt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CF33D8-B6EC-4C0F-9B90-BA683A0F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15" y="4155523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48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506551"/>
            <a:ext cx="8646695" cy="451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 err="1">
                <a:solidFill>
                  <a:srgbClr val="000000"/>
                </a:solidFill>
                <a:latin typeface="Arial"/>
                <a:cs typeface="Arial"/>
              </a:rPr>
              <a:t>PawPrints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 – print release system 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Each semester, users receive $28 of printing credit (good for 800 2-sided B&amp;W prints).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Install on your laptop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Step Process</a:t>
            </a:r>
          </a:p>
          <a:p>
            <a:pPr marL="1828800" lvl="3" indent="-457200">
              <a:lnSpc>
                <a:spcPct val="100000"/>
              </a:lnSpc>
              <a:spcBef>
                <a:spcPct val="20000"/>
              </a:spcBef>
              <a:buAutoNum type="arabicParenR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www.baylor.edu/pawprints</a:t>
            </a:r>
            <a:endParaRPr lang="en-US" alt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28800" lvl="3" indent="-457200">
              <a:lnSpc>
                <a:spcPct val="100000"/>
              </a:lnSpc>
              <a:spcBef>
                <a:spcPct val="20000"/>
              </a:spcBef>
              <a:buAutoNum type="arabicParenR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Special nursing driver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www.baylor.edu/nursing/lrc</a:t>
            </a:r>
            <a:endParaRPr lang="en-US" alt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Always use </a:t>
            </a:r>
            <a:r>
              <a:rPr lang="en-US" altLang="en-US" dirty="0" err="1">
                <a:solidFill>
                  <a:srgbClr val="000000"/>
                </a:solidFill>
                <a:latin typeface="Arial"/>
                <a:cs typeface="Arial"/>
              </a:rPr>
              <a:t>PawPrints_Nursing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 as your printer choice to print.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AD562-F58C-4AA7-939D-E698C19CB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999" y="2813539"/>
            <a:ext cx="1546116" cy="15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36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3F7-D8FD-E742-A0AC-CD694ECCC7F9}"/>
              </a:ext>
            </a:extLst>
          </p:cNvPr>
          <p:cNvSpPr txBox="1">
            <a:spLocks/>
          </p:cNvSpPr>
          <p:nvPr/>
        </p:nvSpPr>
        <p:spPr>
          <a:xfrm>
            <a:off x="3552429" y="696942"/>
            <a:ext cx="7205686" cy="677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E482A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LHSON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A62E-DAC2-BF46-AFC2-9D2DBB9C9834}"/>
              </a:ext>
            </a:extLst>
          </p:cNvPr>
          <p:cNvSpPr txBox="1">
            <a:spLocks/>
          </p:cNvSpPr>
          <p:nvPr/>
        </p:nvSpPr>
        <p:spPr>
          <a:xfrm>
            <a:off x="2566736" y="1643798"/>
            <a:ext cx="8646695" cy="451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Web Browsers – Have </a:t>
            </a:r>
            <a:r>
              <a:rPr lang="en-US" alt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browsers on your machine (Edge, Firefox, Chrome, Safari)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one doesn’t work, then try another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FF574-2785-4DCE-ACBB-2A88D7F7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37" y="3309966"/>
            <a:ext cx="1474576" cy="1474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730D0-97AE-4B92-9165-3D2E49475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83" y="3250222"/>
            <a:ext cx="1421868" cy="1421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0EFF9E-177D-4D10-AF8C-C0017E008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84" y="4464599"/>
            <a:ext cx="1328601" cy="1328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6F6AE-7613-44F0-8885-ECC730261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339" y="4495021"/>
            <a:ext cx="1898267" cy="1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711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BU_PPT_skyline_green" id="{08FC1250-25C8-5A41-ACC4-4EA742583348}" vid="{37A3679E-F4F7-8847-9C32-E6BD101B9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BU_Brand_PowerPoint_Skyline_Green</Template>
  <TotalTime>858</TotalTime>
  <Words>772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Morelock, Trent</dc:creator>
  <cp:lastModifiedBy>Morelock, Trent</cp:lastModifiedBy>
  <cp:revision>40</cp:revision>
  <dcterms:created xsi:type="dcterms:W3CDTF">2019-05-10T14:31:57Z</dcterms:created>
  <dcterms:modified xsi:type="dcterms:W3CDTF">2023-08-11T17:33:57Z</dcterms:modified>
</cp:coreProperties>
</file>